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Introduction to Deep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Fundamental concepts and applications for a non-technical audience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025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0D179C"/>
          </a:solidFill>
          <a:ln w="7620">
            <a:solidFill>
              <a:srgbClr val="38383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5947" y="5435203"/>
            <a:ext cx="13847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Epilogue Medium" pitchFamily="34" charset="0"/>
                <a:ea typeface="Epilogue Medium" pitchFamily="34" charset="-122"/>
                <a:cs typeface="Epilogue Medium" pitchFamily="34" charset="-120"/>
              </a:rPr>
              <a:t>OÖ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285661"/>
            <a:ext cx="237910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Onur Özdemir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84132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is Deep Learning?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Deep learning is a branch of artificial intelligence that learns hierarchical representations from data using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deep neural networks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inspired by the human brain.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Models with three or more layers are considered "deep."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396734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 characteristic: Features are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automatically learned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from data, not manually determined.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3775" y="741521"/>
            <a:ext cx="5292566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History and Milestones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890349" y="1631752"/>
            <a:ext cx="22860" cy="5856208"/>
          </a:xfrm>
          <a:prstGeom prst="roundRect">
            <a:avLst>
              <a:gd name="adj" fmla="val 353700"/>
            </a:avLst>
          </a:prstGeom>
          <a:solidFill>
            <a:srgbClr val="414A70"/>
          </a:solidFill>
          <a:ln/>
        </p:spPr>
      </p:sp>
      <p:sp>
        <p:nvSpPr>
          <p:cNvPr id="5" name="Shape 2"/>
          <p:cNvSpPr/>
          <p:nvPr/>
        </p:nvSpPr>
        <p:spPr>
          <a:xfrm>
            <a:off x="1084064" y="1836896"/>
            <a:ext cx="577453" cy="22860"/>
          </a:xfrm>
          <a:prstGeom prst="roundRect">
            <a:avLst>
              <a:gd name="adj" fmla="val 353700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673775" y="1631752"/>
            <a:ext cx="433149" cy="433149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5986" y="1667887"/>
            <a:ext cx="288727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852851" y="1697831"/>
            <a:ext cx="240637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1980s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852851" y="2114074"/>
            <a:ext cx="6617375" cy="924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first CNN (Convolutional Neural Networks) and LSTM (Long Short-Term Memory) models were introduced. Fundamental concepts were developed, but hardware was insufficient.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084064" y="3628192"/>
            <a:ext cx="577453" cy="22860"/>
          </a:xfrm>
          <a:prstGeom prst="roundRect">
            <a:avLst>
              <a:gd name="adj" fmla="val 353700"/>
            </a:avLst>
          </a:prstGeom>
          <a:solidFill>
            <a:srgbClr val="414A70"/>
          </a:solidFill>
          <a:ln/>
        </p:spPr>
      </p:sp>
      <p:sp>
        <p:nvSpPr>
          <p:cNvPr id="11" name="Shape 8"/>
          <p:cNvSpPr/>
          <p:nvPr/>
        </p:nvSpPr>
        <p:spPr>
          <a:xfrm>
            <a:off x="673775" y="3423047"/>
            <a:ext cx="433149" cy="433149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45986" y="3459182"/>
            <a:ext cx="288727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852851" y="3489127"/>
            <a:ext cx="240637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2012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852851" y="3905369"/>
            <a:ext cx="6617375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AlexNet won the ImageNet competition, revolutionizing image classification. It demonstrated the potential of deep learning.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84064" y="5111472"/>
            <a:ext cx="577453" cy="22860"/>
          </a:xfrm>
          <a:prstGeom prst="roundRect">
            <a:avLst>
              <a:gd name="adj" fmla="val 353700"/>
            </a:avLst>
          </a:prstGeom>
          <a:solidFill>
            <a:srgbClr val="414A70"/>
          </a:solidFill>
          <a:ln/>
        </p:spPr>
      </p:sp>
      <p:sp>
        <p:nvSpPr>
          <p:cNvPr id="16" name="Shape 13"/>
          <p:cNvSpPr/>
          <p:nvPr/>
        </p:nvSpPr>
        <p:spPr>
          <a:xfrm>
            <a:off x="673775" y="4906328"/>
            <a:ext cx="433149" cy="433149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5986" y="4942463"/>
            <a:ext cx="288727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852851" y="4972407"/>
            <a:ext cx="240637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2014-2018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852851" y="5388650"/>
            <a:ext cx="6617375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GANs (Generative Adversarial Networks) and diffusion models emerged. Realistic image generation became possible.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084064" y="6594753"/>
            <a:ext cx="577453" cy="22860"/>
          </a:xfrm>
          <a:prstGeom prst="roundRect">
            <a:avLst>
              <a:gd name="adj" fmla="val 353700"/>
            </a:avLst>
          </a:prstGeom>
          <a:solidFill>
            <a:srgbClr val="414A70"/>
          </a:solidFill>
          <a:ln/>
        </p:spPr>
      </p:sp>
      <p:sp>
        <p:nvSpPr>
          <p:cNvPr id="21" name="Shape 18"/>
          <p:cNvSpPr/>
          <p:nvPr/>
        </p:nvSpPr>
        <p:spPr>
          <a:xfrm>
            <a:off x="673775" y="6389608"/>
            <a:ext cx="433149" cy="433149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45986" y="6425744"/>
            <a:ext cx="288727" cy="360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852851" y="6455688"/>
            <a:ext cx="2406372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2020 and beyond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852851" y="6871930"/>
            <a:ext cx="6617375" cy="616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Large language models and multimodal systems became widespread. Models like GPT and DALL-E captured public attention.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540" y="914400"/>
            <a:ext cx="5025985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Core Architectures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28663" y="1833920"/>
            <a:ext cx="452199" cy="522684"/>
          </a:xfrm>
          <a:prstGeom prst="roundRect">
            <a:avLst>
              <a:gd name="adj" fmla="val 12133"/>
            </a:avLst>
          </a:prstGeom>
          <a:solidFill>
            <a:srgbClr val="4D4D51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40" y="1844040"/>
            <a:ext cx="502563" cy="5025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7325" y="1963341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CNN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457325" y="2398038"/>
            <a:ext cx="2989064" cy="19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Convolutional Neural Networks are used for image processing. They detect visual features using filters. Ideal for face recognition and object detection.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4722733" y="1833920"/>
            <a:ext cx="452199" cy="522684"/>
          </a:xfrm>
          <a:prstGeom prst="roundRect">
            <a:avLst>
              <a:gd name="adj" fmla="val 12133"/>
            </a:avLst>
          </a:prstGeom>
          <a:solidFill>
            <a:srgbClr val="4D4D51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611" y="1844040"/>
            <a:ext cx="502563" cy="5025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1396" y="1963341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RNN / LSTM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5451396" y="2398038"/>
            <a:ext cx="2989064" cy="19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Recurrent Neural Networks and Long Short-Term Memory models are used for time series and sequential data. Effective in text, speech, and music generation.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728663" y="4820722"/>
            <a:ext cx="452199" cy="522684"/>
          </a:xfrm>
          <a:prstGeom prst="roundRect">
            <a:avLst>
              <a:gd name="adj" fmla="val 12133"/>
            </a:avLst>
          </a:prstGeom>
          <a:solidFill>
            <a:srgbClr val="4D4D51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40" y="4830842"/>
            <a:ext cx="502563" cy="50256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57325" y="4950143"/>
            <a:ext cx="2512933" cy="3140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Transformer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457325" y="5384840"/>
            <a:ext cx="2989064" cy="1930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Modern models that use attention mechanisms. Works efficiently with parallel processing capabilities. It is the basis of large language models like ChatGPT.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76560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Hardware and Training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5054441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Powerful Hardware Requirements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GPUs (Graphics Processing Units) accelerate training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72141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TPUs and NPUs are specially designed chips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12348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Cloud platforms provide high computing power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659505"/>
            <a:ext cx="3427095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Training Requirements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21638" y="425219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Large datasets (millions of examples)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65427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Long training times (days/weeks)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505634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 energy consumption</a:t>
            </a:r>
            <a:endParaRPr lang="en-US" sz="16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4024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Image Recognition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92862"/>
            <a:ext cx="389870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Face recognition systems, object detection, medical image analysis. It is the basis of modern security systems and automatic photo tagging.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15633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406729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Natural Language Processing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251478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Translation, sentiment analysis, text generation. Used for chatbots, digital assistants, and automatic content creation.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275201" y="335399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Medical Applications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53795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Disease diagnosis, drug discovery, personalized medicine. Used in the analysis of radiology images for cancer detection.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275201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0475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Finance and Science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537954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Used in areas such as stock market prediction, fraud detection, climate modeling, and protein structure prediction.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15633" y="561355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20041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Challenges and Risks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44245" y="1823323"/>
            <a:ext cx="4124325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Vulnerable to Adversarial Attacks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244245" y="2351603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Minor alterations can fool models. Poses serious risks for security systems.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4280" y="342376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44245" y="349460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Black Box Nature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244245" y="402288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Difficult to understand how decisions are made. Limits its use in critical areas.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5095042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44245" y="5165884"/>
            <a:ext cx="2939177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Resource Requirements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244245" y="569416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Requires massive data and computational power. Creates environmental impact and access inequality.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427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91678"/>
            <a:ext cx="3664744" cy="2765227"/>
          </a:xfrm>
          <a:prstGeom prst="roundRect">
            <a:avLst>
              <a:gd name="adj" fmla="val 34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226112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Deep learning is the core driving force of AI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70860"/>
            <a:ext cx="319587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Most of the AI advancements we see have been made possible by deep learning.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1991678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226112"/>
            <a:ext cx="3195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It is constantly evolving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271653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New architectures and applications emerge every year. The boundaries are continuously expanding.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837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218152"/>
            <a:ext cx="45246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 balanced approach is necessary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7085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While exploring potential benefits, we must not overlook ethical concerns and risks.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923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Thank you! Any questions?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2025-06-24T22:12:27Z</dcterms:created>
  <dcterms:modified xsi:type="dcterms:W3CDTF">2025-06-24T22:12:27Z</dcterms:modified>
</cp:coreProperties>
</file>